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17" r:id="rId6"/>
    <p:sldId id="270" r:id="rId7"/>
    <p:sldId id="321" r:id="rId8"/>
    <p:sldId id="281" r:id="rId9"/>
    <p:sldId id="392" r:id="rId10"/>
    <p:sldId id="3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Ultimate Brew Master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Travis Geers</a:t>
            </a:r>
          </a:p>
          <a:p>
            <a:r>
              <a:rPr lang="en-US" dirty="0"/>
              <a:t>William Bolls</a:t>
            </a:r>
          </a:p>
          <a:p>
            <a:r>
              <a:rPr lang="en-US" dirty="0"/>
              <a:t>Dean Dunivan </a:t>
            </a:r>
          </a:p>
          <a:p>
            <a:r>
              <a:rPr lang="en-US" dirty="0"/>
              <a:t>Jake Schlei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A1EE4-9D4F-6FEF-62F6-84EE29B0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452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What and why?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B2B612-DCB0-E766-42FF-B24579F6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36" y="74646"/>
            <a:ext cx="6614776" cy="6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Technologies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Created With: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Jquery UI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Semantic UI</a:t>
            </a:r>
          </a:p>
          <a:p>
            <a:r>
              <a:rPr lang="en-US" dirty="0"/>
              <a:t>Open Breweries DB API</a:t>
            </a:r>
          </a:p>
          <a:p>
            <a:r>
              <a:rPr lang="en-US" dirty="0"/>
              <a:t>Giphy API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Let’s show you how it works!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7C73F-847A-66A7-D918-CC6BDD65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Conflicts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Framework Documentation </a:t>
            </a:r>
          </a:p>
          <a:p>
            <a:pPr lvl="0"/>
            <a:r>
              <a:rPr lang="en-US" dirty="0"/>
              <a:t>Overriding Semantic UI elements</a:t>
            </a:r>
          </a:p>
          <a:p>
            <a:pPr lvl="0"/>
            <a:r>
              <a:rPr lang="en-US" dirty="0"/>
              <a:t>GitHub Merges </a:t>
            </a:r>
          </a:p>
          <a:p>
            <a:r>
              <a:rPr lang="en-US" dirty="0"/>
              <a:t>APIs, specifically for Maps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Additions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Implement a map API to get directions to breweries, and see where they are in relation to other breweries</a:t>
            </a:r>
          </a:p>
          <a:p>
            <a:pPr lvl="0"/>
            <a:r>
              <a:rPr lang="en-US" dirty="0"/>
              <a:t>Add a review system to leave reviews for other users to see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31614-E57B-DB34-92AF-A39AABB0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81" y="344319"/>
            <a:ext cx="6783898" cy="5964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2A34A-46F4-3E25-F6B7-8EFE0BF8E1A4}"/>
              </a:ext>
            </a:extLst>
          </p:cNvPr>
          <p:cNvSpPr txBox="1"/>
          <p:nvPr/>
        </p:nvSpPr>
        <p:spPr>
          <a:xfrm>
            <a:off x="550863" y="3970421"/>
            <a:ext cx="45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questions do you have for us?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{A5424EE1-AB6F-487D-BBCA-84F22BFEAF01}tf33713516_win32</Template>
  <TotalTime>60</TotalTime>
  <Words>164</Words>
  <Application>Microsoft Office PowerPoint</Application>
  <PresentationFormat>Widescreen</PresentationFormat>
  <Paragraphs>52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Ultimate Brew Master</vt:lpstr>
      <vt:lpstr>Overview</vt:lpstr>
      <vt:lpstr>Technologies </vt:lpstr>
      <vt:lpstr>Demo </vt:lpstr>
      <vt:lpstr>Conflicts </vt:lpstr>
      <vt:lpstr>Additions </vt:lpstr>
      <vt:lpstr>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Brew Master</dc:title>
  <dc:creator>Schlei Jake</dc:creator>
  <cp:lastModifiedBy>Schlei Jake</cp:lastModifiedBy>
  <cp:revision>3</cp:revision>
  <dcterms:created xsi:type="dcterms:W3CDTF">2022-08-30T17:54:24Z</dcterms:created>
  <dcterms:modified xsi:type="dcterms:W3CDTF">2022-08-30T18:55:10Z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